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1" r:id="rId14"/>
    <p:sldId id="266" r:id="rId15"/>
    <p:sldId id="267" r:id="rId16"/>
    <p:sldId id="268" r:id="rId17"/>
    <p:sldId id="269" r:id="rId18"/>
    <p:sldId id="28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615C-FC41-4E08-9F90-3456CB291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4C952-41AB-4D9A-9D7D-D8988A0CE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CD03-1BC0-45A7-9B7C-FA44C8BC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9AA6-7010-4A77-A374-6F38865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8285D-BA62-4F62-ABD8-76435F00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14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CD87-6C50-4783-A3E1-70DAEAC8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72A43-108B-40F7-9D40-E78E6800F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072F8-D2EF-42E2-8F1D-B7A5F9D9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147D5-B610-4E1D-BC3B-6DE28D27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7F5F0-99C2-4C0B-A394-4DB74F74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87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4043E-682C-4156-9BEC-0267625A6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60C7D-292F-4A6B-8F57-85FD30E4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6BE8D-8ABB-4604-B0EF-F6942EE5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BC31-8BA3-4FA0-A679-C6FE15FA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3A160-8CE2-45D3-9543-982E4AF6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5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7DF3-1CCB-4F8A-9B7F-C19BE07D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ECC1-E35D-4159-92AD-D78CC58F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CC7EB-F1CF-4D6E-82BC-47F700CF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2B9D-9322-4302-9973-22CF19D6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A1B4E-8B97-4AB7-9FE9-3F27C2FA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42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9BF3-7A3F-4971-BC8E-1481F191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B19C7-B0CD-4B6D-8B88-400F12B8F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0852-B02C-4B69-BA17-FAA67D54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6730-DD11-4745-BA85-8DB9AC1A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6036-2493-4D2A-8A29-27BBECA6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1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9A37-432B-41DF-95A8-4E12DFC7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69F2-4733-4C66-B2DD-9D7094671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E753B-186C-4195-B070-B90CABCFD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E566C-E60F-4DFC-841C-1E172138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825F8-5FAA-4A85-A3CF-C069AE1E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AE32-D816-4C21-8D37-BAEBF817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09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104A-0128-4CB6-B3B1-81C598C6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A8FB-623F-42F4-B25B-710C4F1AF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9E566-DB13-4ADD-8A68-79D7FC605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2FE3E-18E3-4664-B6B2-81917A3A8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0C4A3-754E-4819-AC51-A6DB611EE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6A6203-6FF8-4AE3-B2C4-16BC0A0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EAD99-4945-4DD8-BD34-E504F435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D8D3A-0E18-4F99-A1A1-6210A63A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09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1BDB-C64E-4850-91FC-80E47151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2E44D-291D-4691-9FAE-7DA0D650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0AAE5-94C6-4A31-B8FF-E31B8516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E013E-C040-4235-B837-933866D5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4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DFBDF-D485-4A18-81D9-3AD31E3B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20BB2-19E6-4D72-B4A5-398FD278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67736-7388-4910-9DD7-A4BD28B3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55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0A16-7E55-47EB-83C9-1939A3DD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0D0C-EF7C-4D5E-AFC9-B78049CF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C418-7E08-4C95-9628-6070B7DB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036DE-30FD-42CB-9703-F320D9A4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4329F-D8D7-41FC-B119-A2A82BED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C048F-4488-49CA-8137-B4DF954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4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5BE-488C-44CF-AF28-89521472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C4B91-2F08-43D9-A63D-13295BB07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532D5-0C61-4C65-B61A-A49DC623A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856BF-F579-43AC-A206-11F8F584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D6A0B-391F-4356-8508-ED50DAE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AE038-6302-43DA-B9F9-0B318B8F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39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8010F-A72A-407D-9842-425C7840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975D-6020-47E2-8E1A-413C7120C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91DF-CAC4-4B3A-9C97-6235B48AB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F408E-BC5D-41F8-B72C-EF0ECD197E3F}" type="datetimeFigureOut">
              <a:rPr lang="en-GB" smtClean="0"/>
              <a:t>04/03/2018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125B-8DDB-4CD7-9B08-098593BFD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4B9DE-3627-4CF5-B9F7-38D329DA5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52855-913D-4E62-87C6-16B06CC30F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3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2_Who_Starts.png">
            <a:extLst>
              <a:ext uri="{FF2B5EF4-FFF2-40B4-BE49-F238E27FC236}">
                <a16:creationId xmlns:a16="http://schemas.microsoft.com/office/drawing/2014/main" id="{55E85A09-25A4-40A4-944B-397A0DB6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09" y="-222986"/>
            <a:ext cx="4017817" cy="71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54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3D0E8-6DDB-41D4-BB61-C3F6EAD7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64AA1-5ABB-4C79-BCD0-6BBB5570E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2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FFBBE1-CEA6-4F68-962E-D2E6AF49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3b_Whos_Next.png">
            <a:extLst>
              <a:ext uri="{FF2B5EF4-FFF2-40B4-BE49-F238E27FC236}">
                <a16:creationId xmlns:a16="http://schemas.microsoft.com/office/drawing/2014/main" id="{DA50C6BC-0D62-40E4-96D4-A324B398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21" y="1"/>
            <a:ext cx="38609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9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E9720-E095-4CDB-9D4A-96DC24A7C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7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9B8AD-210C-4F50-9B72-2B99BFF9D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D7F34-33B7-4C16-8EC5-7423F9C9F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F5206-1258-402F-ACD8-B25C413B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7AA65-A774-4548-ACF6-F34E653D0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63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2C07D-EF0E-4156-B4DF-46DA12F20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0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02a_Who_Starts.png">
            <a:extLst>
              <a:ext uri="{FF2B5EF4-FFF2-40B4-BE49-F238E27FC236}">
                <a16:creationId xmlns:a16="http://schemas.microsoft.com/office/drawing/2014/main" id="{8D7745E8-2A07-4E96-A435-C7703568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22" y="-163920"/>
            <a:ext cx="3987042" cy="70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9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0F112-9D3D-443A-9F42-5E72780B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0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DA401-66FB-4A8A-A0CF-56424A60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9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0D60A-18F2-43A7-B9EA-928C1A830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6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42DD5-77DD-4E6D-8079-8002FBDF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E72CE8-EFEF-4309-A102-4357423F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E86E7-AFA7-499D-996E-8FF259F58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4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463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9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C9EA2-8640-42D1-ACDF-2BED4184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29E17-9E6E-495B-B85E-3F0C2E5F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C9AC5-3370-4B62-AA90-4BAC02F3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94838-6F92-4CF1-9C00-7623DBE2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14B5F-77C1-4F3E-9817-FA6AB5D4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9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463F2-0D4C-48F3-B1F6-B4E0E707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8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F7EF9-492E-4998-83D7-E4780C3E1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2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Lenneth Dayaon</dc:creator>
  <cp:lastModifiedBy>Lenneth Dayaon</cp:lastModifiedBy>
  <cp:revision>4</cp:revision>
  <dcterms:created xsi:type="dcterms:W3CDTF">2018-03-04T11:23:09Z</dcterms:created>
  <dcterms:modified xsi:type="dcterms:W3CDTF">2018-03-04T11:57:17Z</dcterms:modified>
</cp:coreProperties>
</file>